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91340-9952-414E-B655-83334814F114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FE079-27B6-448A-988F-C4FD47E73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7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ADB8-CC8A-4C4E-96CE-32CB82B36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F3691-BFBD-4EA4-8B84-4ACCBA315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0EB96-992A-4C94-8085-142EC432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8A69-CEE2-4777-8C17-2F9F8274D8C9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76AE3-C221-40E9-90DC-70BAAFB2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581AE-34AE-48EA-BE94-B2B77421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5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9CD8-55F3-4EA8-98A7-97C22BF3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21C05-415B-4F1D-957D-98B6877CE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EDF9-2053-45F7-A901-5FCB5621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4B8E-33DA-4F72-A864-C7F0CEDF35A1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D4E43-F394-4272-8F98-91E0DEB3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A14E8-DF5C-4158-B672-D1746DED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6B68B5-DB9D-4E71-B062-4F67D6472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A7AA6-6C0C-454F-A265-9DBD2DC5A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CBCE4-D2CF-4E53-9D34-2147F102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723B8-BF03-4BCD-B86C-01BAB890DC7D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46B90-C4BB-4D39-8005-5BDDCD981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1B87E-44C8-4599-9D6B-70E3866D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7CD0-CC33-422A-AC5C-0606652E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6379-8C64-4EA0-9C1D-0E4DEB34D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44394-0E54-489A-9D0B-7C9A900A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EA1C6-7576-4686-8A50-4262E4632493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C7DA-C856-4885-B4AA-B6000431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B2AAD-7F8D-4B57-81D2-254EAF5E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0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B1A9-475E-4EB9-A37D-83687308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0FA13-754E-40A6-9092-37B6094F3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813B-92DE-4E41-AC66-9DA41DAFA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6E40-A59E-49C5-939F-3D40F8B6D56D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4737A-45D3-495A-BA63-579C15D2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59092-AF78-4B3C-9843-2E6005D0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4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FC1A-26F7-4376-B543-09873E82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2F59-6DB6-4B8C-A7DE-18D10BB92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608A1-7F84-4FED-A1B2-FBB8EDB45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1360D-3D99-47E3-A37E-7FE50C67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1169-0B8A-4FA6-A287-FF923709C0CE}" type="datetime1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5138C-893C-4EE1-A5BB-E75FBB8A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9CF5A-2E9B-4A2A-A50A-2B13A123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8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DED4-FD89-46D8-88A2-8450683E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4FA75-A0A7-4716-9DD9-367A43D8D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5B5EE-729A-4D4A-96B9-1ED81E371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EDCF1-A8B8-4A75-AD72-9E5BB320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ACADA-F501-4AB0-85B3-C2951A848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EA70B-F866-4384-8C69-98A4A7BB9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35006-7DDF-4DD8-B26C-4835EDCA976E}" type="datetime1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B2092-DB13-4165-9F4C-E46B7AC05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699B43-E937-4CFF-A0A8-B3531459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4C30-E588-4C72-A07F-EB3509B5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6B175-9A62-4AC4-AFCD-83970288A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60A5-44B4-4762-8484-F241312AE45D}" type="datetime1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BD1B6-5DCE-4037-B05B-914C2307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D48DB-69C0-4FAA-AC1C-DB3B99A3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9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7D129-0323-4C2A-80E2-D185D90CE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78F6-3872-473A-AB69-5CFDBA6B9A3C}" type="datetime1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791DC-6002-48E4-831B-F1EFF3E9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AFFC-86C3-4FFF-9B48-EF59977C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78E0-A03A-41C9-94F9-A3273D57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1DF79-6964-485C-AC3B-8BC5E9F0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78A8-18E0-42A6-8244-3698DB960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D92C6-A418-411A-B02A-178B7479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DE6-0E38-4C71-B500-A9A3A76092FB}" type="datetime1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99F59-455A-4D2C-983F-B4A8CD08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965BF-D419-4CF3-84B7-C56F5512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4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E994-E20F-4214-BBF7-76AADACC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BB7B69-CADD-410C-B0BB-57038CDC3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61817-B00C-45BA-8678-3C80F7B2D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165D-AAC9-49E5-B16C-CD469F89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42F9-B0C7-42B4-AC63-1A353916AD45}" type="datetime1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C46A8-2BCB-49E6-833F-D4E71056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CD4A6-DA6B-478D-BF83-4D841C43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BF987-56CC-44B1-B520-97470FADB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E96D8-CE9C-4E39-9589-06BA528EE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35A26-5515-4EAF-8ED1-5E3FDE1FE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6E132-4C37-4A56-BFD4-7B5AA413AF36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D1869-8BC8-405C-9A39-C633A7F8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77822-CAC2-42ED-AA1E-2972FBBC1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5524-3B94-4F52-99CF-7BD722E02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5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5805092-959F-4C09-A7E4-B75A92418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14400" r="2563" b="144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B6A35E-951A-482B-8E12-39B762B06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2A0F4-B8A5-4971-B2EA-2127997C3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408" y="1828802"/>
            <a:ext cx="5701507" cy="1932894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solidFill>
                  <a:schemeClr val="accent2"/>
                </a:solidFill>
                <a:latin typeface="Bebas" panose="020B0606020202050201" pitchFamily="34" charset="0"/>
              </a:rPr>
              <a:t>Olympic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579CD-C943-482E-BFD2-9E60698D9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29408" y="3877811"/>
            <a:ext cx="5701507" cy="578076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" panose="020B0606020202050201" pitchFamily="34" charset="0"/>
              </a:rPr>
              <a:t>Exploring the modern Olympics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9F3DDD6-E322-41AA-B01C-E8C4A310D001}"/>
              </a:ext>
            </a:extLst>
          </p:cNvPr>
          <p:cNvSpPr txBox="1">
            <a:spLocks/>
          </p:cNvSpPr>
          <p:nvPr/>
        </p:nvSpPr>
        <p:spPr>
          <a:xfrm>
            <a:off x="6819901" y="1920875"/>
            <a:ext cx="5701507" cy="3016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accent2"/>
                </a:solidFill>
                <a:latin typeface="Bebas" panose="020B0606020202050201" pitchFamily="34" charset="0"/>
              </a:rPr>
              <a:t>Team 12</a:t>
            </a:r>
          </a:p>
          <a:p>
            <a:pPr algn="l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" panose="020B0606020202050201" pitchFamily="34" charset="0"/>
              </a:rPr>
              <a:t>John Temple</a:t>
            </a:r>
          </a:p>
          <a:p>
            <a:pPr algn="l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" panose="020B0606020202050201" pitchFamily="34" charset="0"/>
              </a:rPr>
              <a:t>Hunter Huang</a:t>
            </a:r>
          </a:p>
          <a:p>
            <a:pPr algn="l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" panose="020B0606020202050201" pitchFamily="34" charset="0"/>
              </a:rPr>
              <a:t>Trey Graham</a:t>
            </a:r>
          </a:p>
          <a:p>
            <a:pPr algn="l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Bebas" panose="020B0606020202050201" pitchFamily="34" charset="0"/>
              </a:rPr>
              <a:t>Tucker FISCHER</a:t>
            </a:r>
          </a:p>
        </p:txBody>
      </p:sp>
    </p:spTree>
    <p:extLst>
      <p:ext uri="{BB962C8B-B14F-4D97-AF65-F5344CB8AC3E}">
        <p14:creationId xmlns:p14="http://schemas.microsoft.com/office/powerpoint/2010/main" val="206827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5805092-959F-4C09-A7E4-B75A92418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0" b="14400"/>
          <a:stretch/>
        </p:blipFill>
        <p:spPr>
          <a:xfrm>
            <a:off x="-329407" y="0"/>
            <a:ext cx="1285081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B6A35E-951A-482B-8E12-39B762B06CAD}"/>
              </a:ext>
            </a:extLst>
          </p:cNvPr>
          <p:cNvSpPr/>
          <p:nvPr/>
        </p:nvSpPr>
        <p:spPr>
          <a:xfrm>
            <a:off x="-329408" y="0"/>
            <a:ext cx="1285081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0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erson playing tennis&#10;&#10;Description automatically generated with medium confidence">
            <a:extLst>
              <a:ext uri="{FF2B5EF4-FFF2-40B4-BE49-F238E27FC236}">
                <a16:creationId xmlns:a16="http://schemas.microsoft.com/office/drawing/2014/main" id="{405EE297-9DF1-4F1C-B4F5-36C17B9834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2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98854-2372-4806-8238-61518E81BDFF}"/>
              </a:ext>
            </a:extLst>
          </p:cNvPr>
          <p:cNvSpPr/>
          <p:nvPr/>
        </p:nvSpPr>
        <p:spPr>
          <a:xfrm>
            <a:off x="0" y="0"/>
            <a:ext cx="12192000" cy="686675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D037-9FA5-45D5-81C3-84885A01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Bebas" panose="020B0606020202050201" pitchFamily="34" charset="0"/>
              </a:rPr>
              <a:t>Primary Objective/Questions to be answered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46B3C-BCF2-46E7-8EBC-947814250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891220"/>
            <a:ext cx="5181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3E2D2B-1463-4DA3-A316-1ABD7036C18B}"/>
              </a:ext>
            </a:extLst>
          </p:cNvPr>
          <p:cNvSpPr/>
          <p:nvPr/>
        </p:nvSpPr>
        <p:spPr>
          <a:xfrm>
            <a:off x="0" y="6468906"/>
            <a:ext cx="12192000" cy="40011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24D8AC-E6D2-473B-953D-F0D562382B10}"/>
              </a:ext>
            </a:extLst>
          </p:cNvPr>
          <p:cNvSpPr txBox="1"/>
          <p:nvPr/>
        </p:nvSpPr>
        <p:spPr>
          <a:xfrm>
            <a:off x="-1" y="6457890"/>
            <a:ext cx="118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" panose="020B0606020202050201" pitchFamily="34" charset="0"/>
              </a:rPr>
              <a:t>OBJECTIVE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CC4496-F4FE-476D-BF67-A5848D67D471}"/>
              </a:ext>
            </a:extLst>
          </p:cNvPr>
          <p:cNvSpPr txBox="1"/>
          <p:nvPr/>
        </p:nvSpPr>
        <p:spPr>
          <a:xfrm>
            <a:off x="120648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6A94A4-D100-445B-B3B9-036847EFE4E7}"/>
              </a:ext>
            </a:extLst>
          </p:cNvPr>
          <p:cNvSpPr txBox="1"/>
          <p:nvPr/>
        </p:nvSpPr>
        <p:spPr>
          <a:xfrm>
            <a:off x="1520368" y="6457890"/>
            <a:ext cx="2006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EXPLORING THE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72E420-7601-4CB8-B1DE-84022687CDF2}"/>
              </a:ext>
            </a:extLst>
          </p:cNvPr>
          <p:cNvSpPr txBox="1"/>
          <p:nvPr/>
        </p:nvSpPr>
        <p:spPr>
          <a:xfrm>
            <a:off x="3558246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331336-6BD9-43A0-BAC7-FF21C7187DD9}"/>
              </a:ext>
            </a:extLst>
          </p:cNvPr>
          <p:cNvSpPr txBox="1"/>
          <p:nvPr/>
        </p:nvSpPr>
        <p:spPr>
          <a:xfrm>
            <a:off x="3868464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Categorizing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D0301C-5905-4558-A2D6-04828E229F90}"/>
              </a:ext>
            </a:extLst>
          </p:cNvPr>
          <p:cNvSpPr txBox="1"/>
          <p:nvPr/>
        </p:nvSpPr>
        <p:spPr>
          <a:xfrm>
            <a:off x="530624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9E007-5BF6-4753-AF21-94D9E0CC9662}"/>
              </a:ext>
            </a:extLst>
          </p:cNvPr>
          <p:cNvSpPr txBox="1"/>
          <p:nvPr/>
        </p:nvSpPr>
        <p:spPr>
          <a:xfrm>
            <a:off x="5619177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Apply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2B7FD7-F3F5-4BDB-B3CA-95D2E7CBA100}"/>
              </a:ext>
            </a:extLst>
          </p:cNvPr>
          <p:cNvSpPr txBox="1"/>
          <p:nvPr/>
        </p:nvSpPr>
        <p:spPr>
          <a:xfrm>
            <a:off x="7050891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BA93FC-DC04-401A-A20D-425BB2B5BD20}"/>
              </a:ext>
            </a:extLst>
          </p:cNvPr>
          <p:cNvSpPr txBox="1"/>
          <p:nvPr/>
        </p:nvSpPr>
        <p:spPr>
          <a:xfrm>
            <a:off x="7357750" y="6449139"/>
            <a:ext cx="101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INSIGHTS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EFE0BE-E2CC-4DF3-89AE-4456A891F311}"/>
              </a:ext>
            </a:extLst>
          </p:cNvPr>
          <p:cNvSpPr txBox="1"/>
          <p:nvPr/>
        </p:nvSpPr>
        <p:spPr>
          <a:xfrm>
            <a:off x="8394616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C5D36A-0512-423F-A898-67DA6E61DE4D}"/>
              </a:ext>
            </a:extLst>
          </p:cNvPr>
          <p:cNvSpPr txBox="1"/>
          <p:nvPr/>
        </p:nvSpPr>
        <p:spPr>
          <a:xfrm>
            <a:off x="8709505" y="6451031"/>
            <a:ext cx="178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COMPARE RESULTS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E85B4B-D077-4ABB-A663-1E55F0B034F5}"/>
              </a:ext>
            </a:extLst>
          </p:cNvPr>
          <p:cNvSpPr txBox="1"/>
          <p:nvPr/>
        </p:nvSpPr>
        <p:spPr>
          <a:xfrm>
            <a:off x="10522553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CF8187-98C2-4803-BF8B-69E68C526C0C}"/>
              </a:ext>
            </a:extLst>
          </p:cNvPr>
          <p:cNvSpPr txBox="1"/>
          <p:nvPr/>
        </p:nvSpPr>
        <p:spPr>
          <a:xfrm>
            <a:off x="10837442" y="6451031"/>
            <a:ext cx="11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551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EE297-9DF1-4F1C-B4F5-36C17B9834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r="1726" b="21808"/>
          <a:stretch/>
        </p:blipFill>
        <p:spPr>
          <a:xfrm>
            <a:off x="0" y="0"/>
            <a:ext cx="12192000" cy="686712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98854-2372-4806-8238-61518E81BDFF}"/>
              </a:ext>
            </a:extLst>
          </p:cNvPr>
          <p:cNvSpPr/>
          <p:nvPr/>
        </p:nvSpPr>
        <p:spPr>
          <a:xfrm>
            <a:off x="0" y="6858"/>
            <a:ext cx="11687176" cy="685114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D037-9FA5-45D5-81C3-84885A01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Bebas" panose="020B0606020202050201" pitchFamily="34" charset="0"/>
              </a:rPr>
              <a:t>EXPLORING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46B3C-BCF2-46E7-8EBC-947814250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891220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Example Text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3E2D2B-1463-4DA3-A316-1ABD7036C18B}"/>
              </a:ext>
            </a:extLst>
          </p:cNvPr>
          <p:cNvSpPr/>
          <p:nvPr/>
        </p:nvSpPr>
        <p:spPr>
          <a:xfrm>
            <a:off x="0" y="6468906"/>
            <a:ext cx="12192000" cy="40011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24D8AC-E6D2-473B-953D-F0D562382B10}"/>
              </a:ext>
            </a:extLst>
          </p:cNvPr>
          <p:cNvSpPr txBox="1"/>
          <p:nvPr/>
        </p:nvSpPr>
        <p:spPr>
          <a:xfrm>
            <a:off x="-1" y="6457890"/>
            <a:ext cx="118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OBJECTIVE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CC4496-F4FE-476D-BF67-A5848D67D471}"/>
              </a:ext>
            </a:extLst>
          </p:cNvPr>
          <p:cNvSpPr txBox="1"/>
          <p:nvPr/>
        </p:nvSpPr>
        <p:spPr>
          <a:xfrm>
            <a:off x="120648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6A94A4-D100-445B-B3B9-036847EFE4E7}"/>
              </a:ext>
            </a:extLst>
          </p:cNvPr>
          <p:cNvSpPr txBox="1"/>
          <p:nvPr/>
        </p:nvSpPr>
        <p:spPr>
          <a:xfrm>
            <a:off x="1520368" y="6457890"/>
            <a:ext cx="2006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" panose="020B0606020202050201" pitchFamily="34" charset="0"/>
              </a:rPr>
              <a:t>EXPLORING THE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72E420-7601-4CB8-B1DE-84022687CDF2}"/>
              </a:ext>
            </a:extLst>
          </p:cNvPr>
          <p:cNvSpPr txBox="1"/>
          <p:nvPr/>
        </p:nvSpPr>
        <p:spPr>
          <a:xfrm>
            <a:off x="3558246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331336-6BD9-43A0-BAC7-FF21C7187DD9}"/>
              </a:ext>
            </a:extLst>
          </p:cNvPr>
          <p:cNvSpPr txBox="1"/>
          <p:nvPr/>
        </p:nvSpPr>
        <p:spPr>
          <a:xfrm>
            <a:off x="3868464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Categorizing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D0301C-5905-4558-A2D6-04828E229F90}"/>
              </a:ext>
            </a:extLst>
          </p:cNvPr>
          <p:cNvSpPr txBox="1"/>
          <p:nvPr/>
        </p:nvSpPr>
        <p:spPr>
          <a:xfrm>
            <a:off x="530624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9E007-5BF6-4753-AF21-94D9E0CC9662}"/>
              </a:ext>
            </a:extLst>
          </p:cNvPr>
          <p:cNvSpPr txBox="1"/>
          <p:nvPr/>
        </p:nvSpPr>
        <p:spPr>
          <a:xfrm>
            <a:off x="5619177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Apply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2B7FD7-F3F5-4BDB-B3CA-95D2E7CBA100}"/>
              </a:ext>
            </a:extLst>
          </p:cNvPr>
          <p:cNvSpPr txBox="1"/>
          <p:nvPr/>
        </p:nvSpPr>
        <p:spPr>
          <a:xfrm>
            <a:off x="7050891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BA93FC-DC04-401A-A20D-425BB2B5BD20}"/>
              </a:ext>
            </a:extLst>
          </p:cNvPr>
          <p:cNvSpPr txBox="1"/>
          <p:nvPr/>
        </p:nvSpPr>
        <p:spPr>
          <a:xfrm>
            <a:off x="7357750" y="6449139"/>
            <a:ext cx="101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INSIGHTS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EFE0BE-E2CC-4DF3-89AE-4456A891F311}"/>
              </a:ext>
            </a:extLst>
          </p:cNvPr>
          <p:cNvSpPr txBox="1"/>
          <p:nvPr/>
        </p:nvSpPr>
        <p:spPr>
          <a:xfrm>
            <a:off x="8394616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C5D36A-0512-423F-A898-67DA6E61DE4D}"/>
              </a:ext>
            </a:extLst>
          </p:cNvPr>
          <p:cNvSpPr txBox="1"/>
          <p:nvPr/>
        </p:nvSpPr>
        <p:spPr>
          <a:xfrm>
            <a:off x="8709505" y="6451031"/>
            <a:ext cx="178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COMPARE RESULTS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E85B4B-D077-4ABB-A663-1E55F0B034F5}"/>
              </a:ext>
            </a:extLst>
          </p:cNvPr>
          <p:cNvSpPr txBox="1"/>
          <p:nvPr/>
        </p:nvSpPr>
        <p:spPr>
          <a:xfrm>
            <a:off x="10522553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CF8187-98C2-4803-BF8B-69E68C526C0C}"/>
              </a:ext>
            </a:extLst>
          </p:cNvPr>
          <p:cNvSpPr txBox="1"/>
          <p:nvPr/>
        </p:nvSpPr>
        <p:spPr>
          <a:xfrm>
            <a:off x="10837442" y="6451031"/>
            <a:ext cx="11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0312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EE297-9DF1-4F1C-B4F5-36C17B9834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5" t="-128" r="2426" b="1"/>
          <a:stretch/>
        </p:blipFill>
        <p:spPr>
          <a:xfrm>
            <a:off x="-1" y="0"/>
            <a:ext cx="12192001" cy="68667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98854-2372-4806-8238-61518E81BDFF}"/>
              </a:ext>
            </a:extLst>
          </p:cNvPr>
          <p:cNvSpPr/>
          <p:nvPr/>
        </p:nvSpPr>
        <p:spPr>
          <a:xfrm>
            <a:off x="-3" y="0"/>
            <a:ext cx="12192001" cy="686675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B18F1-CEE4-45A2-82AC-EB5F4212CC43}"/>
              </a:ext>
            </a:extLst>
          </p:cNvPr>
          <p:cNvSpPr/>
          <p:nvPr/>
        </p:nvSpPr>
        <p:spPr>
          <a:xfrm>
            <a:off x="0" y="6468906"/>
            <a:ext cx="12192000" cy="40011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46B3C-BCF2-46E7-8EBC-947814250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891220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Example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C6217-DEE4-43C5-BD13-3CAE2441C9A0}"/>
              </a:ext>
            </a:extLst>
          </p:cNvPr>
          <p:cNvSpPr txBox="1"/>
          <p:nvPr/>
        </p:nvSpPr>
        <p:spPr>
          <a:xfrm>
            <a:off x="-1" y="6457890"/>
            <a:ext cx="118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62D96-93FD-415D-B7B4-39157DE4E3C6}"/>
              </a:ext>
            </a:extLst>
          </p:cNvPr>
          <p:cNvSpPr txBox="1"/>
          <p:nvPr/>
        </p:nvSpPr>
        <p:spPr>
          <a:xfrm>
            <a:off x="120648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B9CC6-B196-43DD-9809-0FEA5F554F2F}"/>
              </a:ext>
            </a:extLst>
          </p:cNvPr>
          <p:cNvSpPr txBox="1"/>
          <p:nvPr/>
        </p:nvSpPr>
        <p:spPr>
          <a:xfrm>
            <a:off x="1520368" y="6457890"/>
            <a:ext cx="2006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EXPLORING THE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A2B97-7767-46B3-91F8-37DC69064060}"/>
              </a:ext>
            </a:extLst>
          </p:cNvPr>
          <p:cNvSpPr txBox="1"/>
          <p:nvPr/>
        </p:nvSpPr>
        <p:spPr>
          <a:xfrm>
            <a:off x="3558246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DF78B-3831-4976-A1AA-64B4E4A1E3C2}"/>
              </a:ext>
            </a:extLst>
          </p:cNvPr>
          <p:cNvSpPr txBox="1"/>
          <p:nvPr/>
        </p:nvSpPr>
        <p:spPr>
          <a:xfrm>
            <a:off x="3868464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" panose="020B0606020202050201" pitchFamily="34" charset="0"/>
              </a:rPr>
              <a:t>Categorizing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9686C-39C2-4186-9B58-901508E9B805}"/>
              </a:ext>
            </a:extLst>
          </p:cNvPr>
          <p:cNvSpPr txBox="1"/>
          <p:nvPr/>
        </p:nvSpPr>
        <p:spPr>
          <a:xfrm>
            <a:off x="530624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7DB8D-F3CD-4F10-A5FC-DCEF2BDEFE16}"/>
              </a:ext>
            </a:extLst>
          </p:cNvPr>
          <p:cNvSpPr txBox="1"/>
          <p:nvPr/>
        </p:nvSpPr>
        <p:spPr>
          <a:xfrm>
            <a:off x="5619177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Apply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BFF73-6476-4B97-915E-448A4727C01C}"/>
              </a:ext>
            </a:extLst>
          </p:cNvPr>
          <p:cNvSpPr txBox="1"/>
          <p:nvPr/>
        </p:nvSpPr>
        <p:spPr>
          <a:xfrm>
            <a:off x="7050891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4310E-D806-42E6-BA9C-2DB8B2EB2D14}"/>
              </a:ext>
            </a:extLst>
          </p:cNvPr>
          <p:cNvSpPr txBox="1"/>
          <p:nvPr/>
        </p:nvSpPr>
        <p:spPr>
          <a:xfrm>
            <a:off x="7357750" y="6449139"/>
            <a:ext cx="101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INSIGHTS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4BB13-DD0E-4143-99FE-9ADC90BDC839}"/>
              </a:ext>
            </a:extLst>
          </p:cNvPr>
          <p:cNvSpPr txBox="1"/>
          <p:nvPr/>
        </p:nvSpPr>
        <p:spPr>
          <a:xfrm>
            <a:off x="8394616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A4306-DDF7-4491-AFFB-5BB9F41FE3FA}"/>
              </a:ext>
            </a:extLst>
          </p:cNvPr>
          <p:cNvSpPr txBox="1"/>
          <p:nvPr/>
        </p:nvSpPr>
        <p:spPr>
          <a:xfrm>
            <a:off x="8709505" y="6451031"/>
            <a:ext cx="178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COMPARE 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25A9E-F29F-477E-A253-82E060A901C0}"/>
              </a:ext>
            </a:extLst>
          </p:cNvPr>
          <p:cNvSpPr txBox="1"/>
          <p:nvPr/>
        </p:nvSpPr>
        <p:spPr>
          <a:xfrm>
            <a:off x="10522553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81747-27ED-4FF2-8A1A-2A786AA916DD}"/>
              </a:ext>
            </a:extLst>
          </p:cNvPr>
          <p:cNvSpPr txBox="1"/>
          <p:nvPr/>
        </p:nvSpPr>
        <p:spPr>
          <a:xfrm>
            <a:off x="10837442" y="6451031"/>
            <a:ext cx="11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BC0CC56-955A-43A5-A774-3E03766A5105}"/>
              </a:ext>
            </a:extLst>
          </p:cNvPr>
          <p:cNvSpPr txBox="1">
            <a:spLocks/>
          </p:cNvSpPr>
          <p:nvPr/>
        </p:nvSpPr>
        <p:spPr>
          <a:xfrm>
            <a:off x="838200" y="733426"/>
            <a:ext cx="10515600" cy="588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2"/>
                </a:solidFill>
                <a:latin typeface="Bebas" panose="020B0606020202050201" pitchFamily="34" charset="0"/>
              </a:rPr>
              <a:t>Categorizing the competitors</a:t>
            </a:r>
            <a:endParaRPr lang="en-US" dirty="0">
              <a:solidFill>
                <a:schemeClr val="bg2"/>
              </a:solidFill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38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EE297-9DF1-4F1C-B4F5-36C17B9834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5" t="-128" r="2426" b="1"/>
          <a:stretch/>
        </p:blipFill>
        <p:spPr>
          <a:xfrm>
            <a:off x="-1" y="0"/>
            <a:ext cx="12192001" cy="68667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98854-2372-4806-8238-61518E81BDFF}"/>
              </a:ext>
            </a:extLst>
          </p:cNvPr>
          <p:cNvSpPr/>
          <p:nvPr/>
        </p:nvSpPr>
        <p:spPr>
          <a:xfrm>
            <a:off x="-3" y="-2265"/>
            <a:ext cx="12192001" cy="686901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B18F1-CEE4-45A2-82AC-EB5F4212CC43}"/>
              </a:ext>
            </a:extLst>
          </p:cNvPr>
          <p:cNvSpPr/>
          <p:nvPr/>
        </p:nvSpPr>
        <p:spPr>
          <a:xfrm>
            <a:off x="0" y="6468906"/>
            <a:ext cx="12192000" cy="40011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D037-9FA5-45D5-81C3-84885A01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1"/>
            <a:ext cx="10515600" cy="5889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Bebas" panose="020B0606020202050201" pitchFamily="34" charset="0"/>
              </a:rPr>
              <a:t>Categorizing the competitors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46B3C-BCF2-46E7-8EBC-947814250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891220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Example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C6217-DEE4-43C5-BD13-3CAE2441C9A0}"/>
              </a:ext>
            </a:extLst>
          </p:cNvPr>
          <p:cNvSpPr txBox="1"/>
          <p:nvPr/>
        </p:nvSpPr>
        <p:spPr>
          <a:xfrm>
            <a:off x="-1" y="6457890"/>
            <a:ext cx="118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62D96-93FD-415D-B7B4-39157DE4E3C6}"/>
              </a:ext>
            </a:extLst>
          </p:cNvPr>
          <p:cNvSpPr txBox="1"/>
          <p:nvPr/>
        </p:nvSpPr>
        <p:spPr>
          <a:xfrm>
            <a:off x="120648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B9CC6-B196-43DD-9809-0FEA5F554F2F}"/>
              </a:ext>
            </a:extLst>
          </p:cNvPr>
          <p:cNvSpPr txBox="1"/>
          <p:nvPr/>
        </p:nvSpPr>
        <p:spPr>
          <a:xfrm>
            <a:off x="1520368" y="6457890"/>
            <a:ext cx="2006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EXPLORING THE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A2B97-7767-46B3-91F8-37DC69064060}"/>
              </a:ext>
            </a:extLst>
          </p:cNvPr>
          <p:cNvSpPr txBox="1"/>
          <p:nvPr/>
        </p:nvSpPr>
        <p:spPr>
          <a:xfrm>
            <a:off x="3558246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DF78B-3831-4976-A1AA-64B4E4A1E3C2}"/>
              </a:ext>
            </a:extLst>
          </p:cNvPr>
          <p:cNvSpPr txBox="1"/>
          <p:nvPr/>
        </p:nvSpPr>
        <p:spPr>
          <a:xfrm>
            <a:off x="3868464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" panose="020B0606020202050201" pitchFamily="34" charset="0"/>
              </a:rPr>
              <a:t>Categorizing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9686C-39C2-4186-9B58-901508E9B805}"/>
              </a:ext>
            </a:extLst>
          </p:cNvPr>
          <p:cNvSpPr txBox="1"/>
          <p:nvPr/>
        </p:nvSpPr>
        <p:spPr>
          <a:xfrm>
            <a:off x="530624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7DB8D-F3CD-4F10-A5FC-DCEF2BDEFE16}"/>
              </a:ext>
            </a:extLst>
          </p:cNvPr>
          <p:cNvSpPr txBox="1"/>
          <p:nvPr/>
        </p:nvSpPr>
        <p:spPr>
          <a:xfrm>
            <a:off x="5619177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Apply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BFF73-6476-4B97-915E-448A4727C01C}"/>
              </a:ext>
            </a:extLst>
          </p:cNvPr>
          <p:cNvSpPr txBox="1"/>
          <p:nvPr/>
        </p:nvSpPr>
        <p:spPr>
          <a:xfrm>
            <a:off x="7050891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4310E-D806-42E6-BA9C-2DB8B2EB2D14}"/>
              </a:ext>
            </a:extLst>
          </p:cNvPr>
          <p:cNvSpPr txBox="1"/>
          <p:nvPr/>
        </p:nvSpPr>
        <p:spPr>
          <a:xfrm>
            <a:off x="7357750" y="6449139"/>
            <a:ext cx="101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INSIGHTS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4BB13-DD0E-4143-99FE-9ADC90BDC839}"/>
              </a:ext>
            </a:extLst>
          </p:cNvPr>
          <p:cNvSpPr txBox="1"/>
          <p:nvPr/>
        </p:nvSpPr>
        <p:spPr>
          <a:xfrm>
            <a:off x="8394616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A4306-DDF7-4491-AFFB-5BB9F41FE3FA}"/>
              </a:ext>
            </a:extLst>
          </p:cNvPr>
          <p:cNvSpPr txBox="1"/>
          <p:nvPr/>
        </p:nvSpPr>
        <p:spPr>
          <a:xfrm>
            <a:off x="8709505" y="6451031"/>
            <a:ext cx="178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COMPARE 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25A9E-F29F-477E-A253-82E060A901C0}"/>
              </a:ext>
            </a:extLst>
          </p:cNvPr>
          <p:cNvSpPr txBox="1"/>
          <p:nvPr/>
        </p:nvSpPr>
        <p:spPr>
          <a:xfrm>
            <a:off x="10522553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81747-27ED-4FF2-8A1A-2A786AA916DD}"/>
              </a:ext>
            </a:extLst>
          </p:cNvPr>
          <p:cNvSpPr txBox="1"/>
          <p:nvPr/>
        </p:nvSpPr>
        <p:spPr>
          <a:xfrm>
            <a:off x="10837442" y="6451031"/>
            <a:ext cx="11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0220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EE297-9DF1-4F1C-B4F5-36C17B9834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 b="7759"/>
          <a:stretch/>
        </p:blipFill>
        <p:spPr>
          <a:xfrm>
            <a:off x="-1" y="0"/>
            <a:ext cx="12192001" cy="68667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98854-2372-4806-8238-61518E81BDFF}"/>
              </a:ext>
            </a:extLst>
          </p:cNvPr>
          <p:cNvSpPr/>
          <p:nvPr/>
        </p:nvSpPr>
        <p:spPr>
          <a:xfrm>
            <a:off x="12694" y="0"/>
            <a:ext cx="12192000" cy="68667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B18F1-CEE4-45A2-82AC-EB5F4212CC43}"/>
              </a:ext>
            </a:extLst>
          </p:cNvPr>
          <p:cNvSpPr/>
          <p:nvPr/>
        </p:nvSpPr>
        <p:spPr>
          <a:xfrm>
            <a:off x="0" y="6468906"/>
            <a:ext cx="12192000" cy="40011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D037-9FA5-45D5-81C3-84885A01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1"/>
            <a:ext cx="10515600" cy="5889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Bebas" panose="020B0606020202050201" pitchFamily="34" charset="0"/>
              </a:rPr>
              <a:t>Apply Model to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46B3C-BCF2-46E7-8EBC-947814250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891220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Example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C6217-DEE4-43C5-BD13-3CAE2441C9A0}"/>
              </a:ext>
            </a:extLst>
          </p:cNvPr>
          <p:cNvSpPr txBox="1"/>
          <p:nvPr/>
        </p:nvSpPr>
        <p:spPr>
          <a:xfrm>
            <a:off x="-1" y="6457890"/>
            <a:ext cx="118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62D96-93FD-415D-B7B4-39157DE4E3C6}"/>
              </a:ext>
            </a:extLst>
          </p:cNvPr>
          <p:cNvSpPr txBox="1"/>
          <p:nvPr/>
        </p:nvSpPr>
        <p:spPr>
          <a:xfrm>
            <a:off x="120648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B9CC6-B196-43DD-9809-0FEA5F554F2F}"/>
              </a:ext>
            </a:extLst>
          </p:cNvPr>
          <p:cNvSpPr txBox="1"/>
          <p:nvPr/>
        </p:nvSpPr>
        <p:spPr>
          <a:xfrm>
            <a:off x="1520368" y="6457890"/>
            <a:ext cx="2006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EXPLORING THE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A2B97-7767-46B3-91F8-37DC69064060}"/>
              </a:ext>
            </a:extLst>
          </p:cNvPr>
          <p:cNvSpPr txBox="1"/>
          <p:nvPr/>
        </p:nvSpPr>
        <p:spPr>
          <a:xfrm>
            <a:off x="3558246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DF78B-3831-4976-A1AA-64B4E4A1E3C2}"/>
              </a:ext>
            </a:extLst>
          </p:cNvPr>
          <p:cNvSpPr txBox="1"/>
          <p:nvPr/>
        </p:nvSpPr>
        <p:spPr>
          <a:xfrm>
            <a:off x="3868464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Categorizing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9686C-39C2-4186-9B58-901508E9B805}"/>
              </a:ext>
            </a:extLst>
          </p:cNvPr>
          <p:cNvSpPr txBox="1"/>
          <p:nvPr/>
        </p:nvSpPr>
        <p:spPr>
          <a:xfrm>
            <a:off x="530624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7DB8D-F3CD-4F10-A5FC-DCEF2BDEFE16}"/>
              </a:ext>
            </a:extLst>
          </p:cNvPr>
          <p:cNvSpPr txBox="1"/>
          <p:nvPr/>
        </p:nvSpPr>
        <p:spPr>
          <a:xfrm>
            <a:off x="5619177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" panose="020B0606020202050201" pitchFamily="34" charset="0"/>
              </a:rPr>
              <a:t>Apply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BFF73-6476-4B97-915E-448A4727C01C}"/>
              </a:ext>
            </a:extLst>
          </p:cNvPr>
          <p:cNvSpPr txBox="1"/>
          <p:nvPr/>
        </p:nvSpPr>
        <p:spPr>
          <a:xfrm>
            <a:off x="7050891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4310E-D806-42E6-BA9C-2DB8B2EB2D14}"/>
              </a:ext>
            </a:extLst>
          </p:cNvPr>
          <p:cNvSpPr txBox="1"/>
          <p:nvPr/>
        </p:nvSpPr>
        <p:spPr>
          <a:xfrm>
            <a:off x="7357750" y="6449139"/>
            <a:ext cx="101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INSIGHTS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4BB13-DD0E-4143-99FE-9ADC90BDC839}"/>
              </a:ext>
            </a:extLst>
          </p:cNvPr>
          <p:cNvSpPr txBox="1"/>
          <p:nvPr/>
        </p:nvSpPr>
        <p:spPr>
          <a:xfrm>
            <a:off x="8394616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A4306-DDF7-4491-AFFB-5BB9F41FE3FA}"/>
              </a:ext>
            </a:extLst>
          </p:cNvPr>
          <p:cNvSpPr txBox="1"/>
          <p:nvPr/>
        </p:nvSpPr>
        <p:spPr>
          <a:xfrm>
            <a:off x="8709505" y="6451031"/>
            <a:ext cx="178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COMPARE 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25A9E-F29F-477E-A253-82E060A901C0}"/>
              </a:ext>
            </a:extLst>
          </p:cNvPr>
          <p:cNvSpPr txBox="1"/>
          <p:nvPr/>
        </p:nvSpPr>
        <p:spPr>
          <a:xfrm>
            <a:off x="10522553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81747-27ED-4FF2-8A1A-2A786AA916DD}"/>
              </a:ext>
            </a:extLst>
          </p:cNvPr>
          <p:cNvSpPr txBox="1"/>
          <p:nvPr/>
        </p:nvSpPr>
        <p:spPr>
          <a:xfrm>
            <a:off x="10837442" y="6451031"/>
            <a:ext cx="11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594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EE297-9DF1-4F1C-B4F5-36C17B9834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 b="7759"/>
          <a:stretch/>
        </p:blipFill>
        <p:spPr>
          <a:xfrm>
            <a:off x="-1" y="0"/>
            <a:ext cx="12192001" cy="68667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98854-2372-4806-8238-61518E81BDFF}"/>
              </a:ext>
            </a:extLst>
          </p:cNvPr>
          <p:cNvSpPr/>
          <p:nvPr/>
        </p:nvSpPr>
        <p:spPr>
          <a:xfrm>
            <a:off x="0" y="0"/>
            <a:ext cx="12204694" cy="68667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B18F1-CEE4-45A2-82AC-EB5F4212CC43}"/>
              </a:ext>
            </a:extLst>
          </p:cNvPr>
          <p:cNvSpPr/>
          <p:nvPr/>
        </p:nvSpPr>
        <p:spPr>
          <a:xfrm>
            <a:off x="0" y="6468906"/>
            <a:ext cx="12192000" cy="40011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D037-9FA5-45D5-81C3-84885A01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1"/>
            <a:ext cx="10515600" cy="5889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Bebas" panose="020B0606020202050201" pitchFamily="34" charset="0"/>
              </a:rPr>
              <a:t>Apply Model to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46B3C-BCF2-46E7-8EBC-947814250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891220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Example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C6217-DEE4-43C5-BD13-3CAE2441C9A0}"/>
              </a:ext>
            </a:extLst>
          </p:cNvPr>
          <p:cNvSpPr txBox="1"/>
          <p:nvPr/>
        </p:nvSpPr>
        <p:spPr>
          <a:xfrm>
            <a:off x="-1" y="6457890"/>
            <a:ext cx="118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62D96-93FD-415D-B7B4-39157DE4E3C6}"/>
              </a:ext>
            </a:extLst>
          </p:cNvPr>
          <p:cNvSpPr txBox="1"/>
          <p:nvPr/>
        </p:nvSpPr>
        <p:spPr>
          <a:xfrm>
            <a:off x="120648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B9CC6-B196-43DD-9809-0FEA5F554F2F}"/>
              </a:ext>
            </a:extLst>
          </p:cNvPr>
          <p:cNvSpPr txBox="1"/>
          <p:nvPr/>
        </p:nvSpPr>
        <p:spPr>
          <a:xfrm>
            <a:off x="1520368" y="6457890"/>
            <a:ext cx="2006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EXPLORING THE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A2B97-7767-46B3-91F8-37DC69064060}"/>
              </a:ext>
            </a:extLst>
          </p:cNvPr>
          <p:cNvSpPr txBox="1"/>
          <p:nvPr/>
        </p:nvSpPr>
        <p:spPr>
          <a:xfrm>
            <a:off x="3558246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DF78B-3831-4976-A1AA-64B4E4A1E3C2}"/>
              </a:ext>
            </a:extLst>
          </p:cNvPr>
          <p:cNvSpPr txBox="1"/>
          <p:nvPr/>
        </p:nvSpPr>
        <p:spPr>
          <a:xfrm>
            <a:off x="3868464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Categorizing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9686C-39C2-4186-9B58-901508E9B805}"/>
              </a:ext>
            </a:extLst>
          </p:cNvPr>
          <p:cNvSpPr txBox="1"/>
          <p:nvPr/>
        </p:nvSpPr>
        <p:spPr>
          <a:xfrm>
            <a:off x="530624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7DB8D-F3CD-4F10-A5FC-DCEF2BDEFE16}"/>
              </a:ext>
            </a:extLst>
          </p:cNvPr>
          <p:cNvSpPr txBox="1"/>
          <p:nvPr/>
        </p:nvSpPr>
        <p:spPr>
          <a:xfrm>
            <a:off x="5619177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" panose="020B0606020202050201" pitchFamily="34" charset="0"/>
              </a:rPr>
              <a:t>Apply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BFF73-6476-4B97-915E-448A4727C01C}"/>
              </a:ext>
            </a:extLst>
          </p:cNvPr>
          <p:cNvSpPr txBox="1"/>
          <p:nvPr/>
        </p:nvSpPr>
        <p:spPr>
          <a:xfrm>
            <a:off x="7050891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4310E-D806-42E6-BA9C-2DB8B2EB2D14}"/>
              </a:ext>
            </a:extLst>
          </p:cNvPr>
          <p:cNvSpPr txBox="1"/>
          <p:nvPr/>
        </p:nvSpPr>
        <p:spPr>
          <a:xfrm>
            <a:off x="7357750" y="6449139"/>
            <a:ext cx="101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INSIGHTS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4BB13-DD0E-4143-99FE-9ADC90BDC839}"/>
              </a:ext>
            </a:extLst>
          </p:cNvPr>
          <p:cNvSpPr txBox="1"/>
          <p:nvPr/>
        </p:nvSpPr>
        <p:spPr>
          <a:xfrm>
            <a:off x="8394616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A4306-DDF7-4491-AFFB-5BB9F41FE3FA}"/>
              </a:ext>
            </a:extLst>
          </p:cNvPr>
          <p:cNvSpPr txBox="1"/>
          <p:nvPr/>
        </p:nvSpPr>
        <p:spPr>
          <a:xfrm>
            <a:off x="8709505" y="6451031"/>
            <a:ext cx="178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COMPARE 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25A9E-F29F-477E-A253-82E060A901C0}"/>
              </a:ext>
            </a:extLst>
          </p:cNvPr>
          <p:cNvSpPr txBox="1"/>
          <p:nvPr/>
        </p:nvSpPr>
        <p:spPr>
          <a:xfrm>
            <a:off x="10522553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81747-27ED-4FF2-8A1A-2A786AA916DD}"/>
              </a:ext>
            </a:extLst>
          </p:cNvPr>
          <p:cNvSpPr txBox="1"/>
          <p:nvPr/>
        </p:nvSpPr>
        <p:spPr>
          <a:xfrm>
            <a:off x="10837442" y="6451031"/>
            <a:ext cx="11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7381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EE297-9DF1-4F1C-B4F5-36C17B9834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50" b="9650"/>
          <a:stretch/>
        </p:blipFill>
        <p:spPr>
          <a:xfrm>
            <a:off x="-1" y="0"/>
            <a:ext cx="12192001" cy="68667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98854-2372-4806-8238-61518E81BDFF}"/>
              </a:ext>
            </a:extLst>
          </p:cNvPr>
          <p:cNvSpPr/>
          <p:nvPr/>
        </p:nvSpPr>
        <p:spPr>
          <a:xfrm>
            <a:off x="-1" y="-8751"/>
            <a:ext cx="12204695" cy="686675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B18F1-CEE4-45A2-82AC-EB5F4212CC43}"/>
              </a:ext>
            </a:extLst>
          </p:cNvPr>
          <p:cNvSpPr/>
          <p:nvPr/>
        </p:nvSpPr>
        <p:spPr>
          <a:xfrm>
            <a:off x="0" y="6468906"/>
            <a:ext cx="12192000" cy="40011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D037-9FA5-45D5-81C3-84885A01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1"/>
            <a:ext cx="10515600" cy="5889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Bebas" panose="020B0606020202050201" pitchFamily="34" charset="0"/>
              </a:rPr>
              <a:t>INSIGHTS / Anomalies /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46B3C-BCF2-46E7-8EBC-947814250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891220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Example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C6217-DEE4-43C5-BD13-3CAE2441C9A0}"/>
              </a:ext>
            </a:extLst>
          </p:cNvPr>
          <p:cNvSpPr txBox="1"/>
          <p:nvPr/>
        </p:nvSpPr>
        <p:spPr>
          <a:xfrm>
            <a:off x="-1" y="6457890"/>
            <a:ext cx="118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62D96-93FD-415D-B7B4-39157DE4E3C6}"/>
              </a:ext>
            </a:extLst>
          </p:cNvPr>
          <p:cNvSpPr txBox="1"/>
          <p:nvPr/>
        </p:nvSpPr>
        <p:spPr>
          <a:xfrm>
            <a:off x="120648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B9CC6-B196-43DD-9809-0FEA5F554F2F}"/>
              </a:ext>
            </a:extLst>
          </p:cNvPr>
          <p:cNvSpPr txBox="1"/>
          <p:nvPr/>
        </p:nvSpPr>
        <p:spPr>
          <a:xfrm>
            <a:off x="1520368" y="6457890"/>
            <a:ext cx="2006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EXPLORING THE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A2B97-7767-46B3-91F8-37DC69064060}"/>
              </a:ext>
            </a:extLst>
          </p:cNvPr>
          <p:cNvSpPr txBox="1"/>
          <p:nvPr/>
        </p:nvSpPr>
        <p:spPr>
          <a:xfrm>
            <a:off x="3558246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DF78B-3831-4976-A1AA-64B4E4A1E3C2}"/>
              </a:ext>
            </a:extLst>
          </p:cNvPr>
          <p:cNvSpPr txBox="1"/>
          <p:nvPr/>
        </p:nvSpPr>
        <p:spPr>
          <a:xfrm>
            <a:off x="3868464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Categorizing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9686C-39C2-4186-9B58-901508E9B805}"/>
              </a:ext>
            </a:extLst>
          </p:cNvPr>
          <p:cNvSpPr txBox="1"/>
          <p:nvPr/>
        </p:nvSpPr>
        <p:spPr>
          <a:xfrm>
            <a:off x="530624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7DB8D-F3CD-4F10-A5FC-DCEF2BDEFE16}"/>
              </a:ext>
            </a:extLst>
          </p:cNvPr>
          <p:cNvSpPr txBox="1"/>
          <p:nvPr/>
        </p:nvSpPr>
        <p:spPr>
          <a:xfrm>
            <a:off x="5619177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Apply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BFF73-6476-4B97-915E-448A4727C01C}"/>
              </a:ext>
            </a:extLst>
          </p:cNvPr>
          <p:cNvSpPr txBox="1"/>
          <p:nvPr/>
        </p:nvSpPr>
        <p:spPr>
          <a:xfrm>
            <a:off x="7050891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4310E-D806-42E6-BA9C-2DB8B2EB2D14}"/>
              </a:ext>
            </a:extLst>
          </p:cNvPr>
          <p:cNvSpPr txBox="1"/>
          <p:nvPr/>
        </p:nvSpPr>
        <p:spPr>
          <a:xfrm>
            <a:off x="7357750" y="6449139"/>
            <a:ext cx="101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" panose="020B0606020202050201" pitchFamily="34" charset="0"/>
              </a:rPr>
              <a:t>INSIGHTS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4BB13-DD0E-4143-99FE-9ADC90BDC839}"/>
              </a:ext>
            </a:extLst>
          </p:cNvPr>
          <p:cNvSpPr txBox="1"/>
          <p:nvPr/>
        </p:nvSpPr>
        <p:spPr>
          <a:xfrm>
            <a:off x="8394616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A4306-DDF7-4491-AFFB-5BB9F41FE3FA}"/>
              </a:ext>
            </a:extLst>
          </p:cNvPr>
          <p:cNvSpPr txBox="1"/>
          <p:nvPr/>
        </p:nvSpPr>
        <p:spPr>
          <a:xfrm>
            <a:off x="8709505" y="6451031"/>
            <a:ext cx="178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COMPARE 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25A9E-F29F-477E-A253-82E060A901C0}"/>
              </a:ext>
            </a:extLst>
          </p:cNvPr>
          <p:cNvSpPr txBox="1"/>
          <p:nvPr/>
        </p:nvSpPr>
        <p:spPr>
          <a:xfrm>
            <a:off x="10522553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81747-27ED-4FF2-8A1A-2A786AA916DD}"/>
              </a:ext>
            </a:extLst>
          </p:cNvPr>
          <p:cNvSpPr txBox="1"/>
          <p:nvPr/>
        </p:nvSpPr>
        <p:spPr>
          <a:xfrm>
            <a:off x="10837442" y="6451031"/>
            <a:ext cx="11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11874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5EE297-9DF1-4F1C-B4F5-36C17B9834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59" b="7759"/>
          <a:stretch/>
        </p:blipFill>
        <p:spPr>
          <a:xfrm>
            <a:off x="-1" y="0"/>
            <a:ext cx="12192001" cy="68667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98854-2372-4806-8238-61518E81BDFF}"/>
              </a:ext>
            </a:extLst>
          </p:cNvPr>
          <p:cNvSpPr/>
          <p:nvPr/>
        </p:nvSpPr>
        <p:spPr>
          <a:xfrm>
            <a:off x="-2" y="-8751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B18F1-CEE4-45A2-82AC-EB5F4212CC43}"/>
              </a:ext>
            </a:extLst>
          </p:cNvPr>
          <p:cNvSpPr/>
          <p:nvPr/>
        </p:nvSpPr>
        <p:spPr>
          <a:xfrm>
            <a:off x="0" y="6468906"/>
            <a:ext cx="12192000" cy="40011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D037-9FA5-45D5-81C3-84885A01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1"/>
            <a:ext cx="10515600" cy="5889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  <a:latin typeface="Bebas" panose="020B0606020202050201" pitchFamily="34" charset="0"/>
              </a:rPr>
              <a:t>COMPARE RESULTS TO TOKYO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46B3C-BCF2-46E7-8EBC-947814250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891220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Example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C6217-DEE4-43C5-BD13-3CAE2441C9A0}"/>
              </a:ext>
            </a:extLst>
          </p:cNvPr>
          <p:cNvSpPr txBox="1"/>
          <p:nvPr/>
        </p:nvSpPr>
        <p:spPr>
          <a:xfrm>
            <a:off x="-1" y="6457890"/>
            <a:ext cx="118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62D96-93FD-415D-B7B4-39157DE4E3C6}"/>
              </a:ext>
            </a:extLst>
          </p:cNvPr>
          <p:cNvSpPr txBox="1"/>
          <p:nvPr/>
        </p:nvSpPr>
        <p:spPr>
          <a:xfrm>
            <a:off x="120648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B9CC6-B196-43DD-9809-0FEA5F554F2F}"/>
              </a:ext>
            </a:extLst>
          </p:cNvPr>
          <p:cNvSpPr txBox="1"/>
          <p:nvPr/>
        </p:nvSpPr>
        <p:spPr>
          <a:xfrm>
            <a:off x="1520368" y="6457890"/>
            <a:ext cx="2006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EXPLORING THE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A2B97-7767-46B3-91F8-37DC69064060}"/>
              </a:ext>
            </a:extLst>
          </p:cNvPr>
          <p:cNvSpPr txBox="1"/>
          <p:nvPr/>
        </p:nvSpPr>
        <p:spPr>
          <a:xfrm>
            <a:off x="3558246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DF78B-3831-4976-A1AA-64B4E4A1E3C2}"/>
              </a:ext>
            </a:extLst>
          </p:cNvPr>
          <p:cNvSpPr txBox="1"/>
          <p:nvPr/>
        </p:nvSpPr>
        <p:spPr>
          <a:xfrm>
            <a:off x="3868464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Categorizing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9686C-39C2-4186-9B58-901508E9B805}"/>
              </a:ext>
            </a:extLst>
          </p:cNvPr>
          <p:cNvSpPr txBox="1"/>
          <p:nvPr/>
        </p:nvSpPr>
        <p:spPr>
          <a:xfrm>
            <a:off x="5306248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7DB8D-F3CD-4F10-A5FC-DCEF2BDEFE16}"/>
              </a:ext>
            </a:extLst>
          </p:cNvPr>
          <p:cNvSpPr txBox="1"/>
          <p:nvPr/>
        </p:nvSpPr>
        <p:spPr>
          <a:xfrm>
            <a:off x="5619177" y="6457890"/>
            <a:ext cx="141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Apply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BFF73-6476-4B97-915E-448A4727C01C}"/>
              </a:ext>
            </a:extLst>
          </p:cNvPr>
          <p:cNvSpPr txBox="1"/>
          <p:nvPr/>
        </p:nvSpPr>
        <p:spPr>
          <a:xfrm>
            <a:off x="7050891" y="6457890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14310E-D806-42E6-BA9C-2DB8B2EB2D14}"/>
              </a:ext>
            </a:extLst>
          </p:cNvPr>
          <p:cNvSpPr txBox="1"/>
          <p:nvPr/>
        </p:nvSpPr>
        <p:spPr>
          <a:xfrm>
            <a:off x="7357750" y="6449139"/>
            <a:ext cx="101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INSIGHTS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24BB13-DD0E-4143-99FE-9ADC90BDC839}"/>
              </a:ext>
            </a:extLst>
          </p:cNvPr>
          <p:cNvSpPr txBox="1"/>
          <p:nvPr/>
        </p:nvSpPr>
        <p:spPr>
          <a:xfrm>
            <a:off x="8394616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A4306-DDF7-4491-AFFB-5BB9F41FE3FA}"/>
              </a:ext>
            </a:extLst>
          </p:cNvPr>
          <p:cNvSpPr txBox="1"/>
          <p:nvPr/>
        </p:nvSpPr>
        <p:spPr>
          <a:xfrm>
            <a:off x="8709505" y="6451031"/>
            <a:ext cx="178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Bebas" panose="020B0606020202050201" pitchFamily="34" charset="0"/>
              </a:rPr>
              <a:t>COMPARE 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25A9E-F29F-477E-A253-82E060A901C0}"/>
              </a:ext>
            </a:extLst>
          </p:cNvPr>
          <p:cNvSpPr txBox="1"/>
          <p:nvPr/>
        </p:nvSpPr>
        <p:spPr>
          <a:xfrm>
            <a:off x="10522553" y="6451031"/>
            <a:ext cx="28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81747-27ED-4FF2-8A1A-2A786AA916DD}"/>
              </a:ext>
            </a:extLst>
          </p:cNvPr>
          <p:cNvSpPr txBox="1"/>
          <p:nvPr/>
        </p:nvSpPr>
        <p:spPr>
          <a:xfrm>
            <a:off x="10837442" y="6451031"/>
            <a:ext cx="114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Bebas" panose="020B0606020202050201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9595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200</Words>
  <Application>Microsoft Office PowerPoint</Application>
  <PresentationFormat>Widescreen</PresentationFormat>
  <Paragraphs>126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Bebas</vt:lpstr>
      <vt:lpstr>Calibri</vt:lpstr>
      <vt:lpstr>Calibri Light</vt:lpstr>
      <vt:lpstr>Office Theme</vt:lpstr>
      <vt:lpstr>Olympic Predictions</vt:lpstr>
      <vt:lpstr>Primary Objective/Questions to be answered</vt:lpstr>
      <vt:lpstr>EXPLORING THE DATA</vt:lpstr>
      <vt:lpstr>PowerPoint Presentation</vt:lpstr>
      <vt:lpstr>Categorizing the competitors</vt:lpstr>
      <vt:lpstr>Apply Model to dataset</vt:lpstr>
      <vt:lpstr>Apply Model to dataset</vt:lpstr>
      <vt:lpstr>INSIGHTS / Anomalies / Trends</vt:lpstr>
      <vt:lpstr>COMPARE RESULTS TO TOKYO 2020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Predictions</dc:title>
  <dc:creator>H Huang</dc:creator>
  <cp:lastModifiedBy>H Huang</cp:lastModifiedBy>
  <cp:revision>2</cp:revision>
  <dcterms:created xsi:type="dcterms:W3CDTF">2021-08-06T00:09:11Z</dcterms:created>
  <dcterms:modified xsi:type="dcterms:W3CDTF">2021-08-06T01:37:28Z</dcterms:modified>
</cp:coreProperties>
</file>